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90" r:id="rId3"/>
    <p:sldId id="399" r:id="rId4"/>
    <p:sldId id="348" r:id="rId5"/>
    <p:sldId id="378" r:id="rId6"/>
    <p:sldId id="320" r:id="rId7"/>
    <p:sldId id="412" r:id="rId8"/>
    <p:sldId id="413" r:id="rId9"/>
    <p:sldId id="414" r:id="rId10"/>
    <p:sldId id="416" r:id="rId11"/>
    <p:sldId id="417" r:id="rId12"/>
    <p:sldId id="305" r:id="rId13"/>
  </p:sldIdLst>
  <p:sldSz cx="12192000" cy="6858000"/>
  <p:notesSz cx="12192000" cy="6858000"/>
  <p:custDataLst>
    <p:tags r:id="rId1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9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38" autoAdjust="0"/>
  </p:normalViewPr>
  <p:slideViewPr>
    <p:cSldViewPr showGuides="1">
      <p:cViewPr varScale="1">
        <p:scale>
          <a:sx n="110" d="100"/>
          <a:sy n="110" d="100"/>
        </p:scale>
        <p:origin x="630" y="114"/>
      </p:cViewPr>
      <p:guideLst>
        <p:guide orient="horz" pos="2949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29588-D7A2-AB15-30B2-57D2C72EE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4BF0AD1-5E3A-EA9A-CB0E-BF05A6203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4468246-F88F-2B41-B880-8504E7FD1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D8A895-4094-7F51-4980-92ED060D4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152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80AE2-8598-D90D-FA62-1D1C59B05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DFBBF69-7685-ADA2-C59F-756D6D849E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80FF0B-8811-CB61-1CF6-E0D587BCFC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ED1DE0-1ABB-07E7-BE7A-CCD67EC04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45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72C0B-C519-AE84-0EF7-3702BC8A4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75077EE-A305-EA98-BFDB-3C9AD21AC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C530611-8FFE-1CDE-0498-0C7447D8A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8D57E8-6E51-7286-3E2E-1947EF3F9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297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41A30-D362-1FFA-E58D-F26417FD6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A694889-7DAE-15A4-3C72-F35562CCD0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7ECF294-3989-666B-F3E2-03FFB9219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57FCD5-DA6E-E128-DB94-83185E5B3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427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B60B6-BA27-2B66-2FAE-12DA7076F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BB93A59-AF00-8F1A-E672-647BFED011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535E6E2-0EDA-61E7-F5DE-BC6ECA341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267DDA-4850-2F40-A2AA-4C0FFFA3A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86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27.png"/><Relationship Id="rId7" Type="http://schemas.openxmlformats.org/officeDocument/2006/relationships/image" Target="../media/image5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5" Type="http://schemas.openxmlformats.org/officeDocument/2006/relationships/image" Target="../media/image32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Jingbo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Liu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2491" y="1319049"/>
            <a:ext cx="1108710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Continual Gradient Low-Rank Projection Fine-Tuning for LLMs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690017" y="5117682"/>
            <a:ext cx="19818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ACL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921251" y="5060318"/>
            <a:ext cx="7277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zh-CN" dirty="0"/>
              <a:t>https://github.com/Wcxwcxw/GORP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9BD08EAB-301B-9442-FACD-12D1288D9F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3143" y="2257571"/>
            <a:ext cx="11685714" cy="23428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79371-E95F-A493-0A7A-AE935787A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95CB546-34F1-AA2B-F3ED-D16986261A3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D482915-F7A7-DFA1-0A0F-5F1BAA90C44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C28A1DF-350C-CFDE-3334-076CFC23968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81DD7D9-B9A5-D791-16A2-36D3E96BA0D0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04FCAC0-45D4-93B1-11B5-7C0A23BB1680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D4FDF587-1CF5-AF79-7CA7-1B3034E850F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25304E9-FB45-B6AE-0EC5-B7716548C85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E8D352F-281B-FD67-341A-BDD63A2A21BF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A2AA307-D094-C2F5-C02E-A1E23978952C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0BC51F9C-32BB-EB94-16C1-A826979420A8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1B1406E-20BD-BA12-6D07-22E5C32B8D6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59022BC-97EC-56EC-AFE2-B560259F0FDD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33113D7-5231-1298-689F-D590ACDBDE1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EBEC19E-91F8-3B57-B70D-3F89E5E33A0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88992B9-3209-ACB3-69ED-AF43826D82F1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61383C7F-A342-62D0-9187-3A76619BDEDF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6475F14-3340-7782-E2A8-154A77E6619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1C21CF3-0C44-4590-5850-1CF6A54EC705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ECE996C4-B477-8E9A-7F94-4E94E38879F2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C7F7C81F-FE8C-6846-F8B7-1FB44F8E3237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72550B5A-8FD7-EED1-6808-B0A4678702F3}"/>
              </a:ext>
            </a:extLst>
          </p:cNvPr>
          <p:cNvSpPr txBox="1"/>
          <p:nvPr/>
        </p:nvSpPr>
        <p:spPr>
          <a:xfrm>
            <a:off x="4775574" y="325338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8B9139B-E830-7F96-5EAC-79CA83732F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7858" y="1447800"/>
            <a:ext cx="6761905" cy="4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7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C36E3-1BBD-3D3F-6C2F-81C55EEEE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4E837F7-45F9-E4A8-EAFC-6E7BF943E81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7A4B9A2-71F7-2350-6F18-F39B62CB23F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DA954F7-1821-AC5D-2EBD-60D925131FB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428A5A5-E418-0FCC-9D9C-4D9B833697B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8F89EE3-BA23-A66A-5BBD-652A3CB0073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744EF15-62C4-EF6D-F2C2-9D8CBB766A3D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8287EA9-DA81-1E2A-BDB3-17F8B13ECC79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9F3EE04-EFA1-554C-49AE-B651DAE94587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F754640-ECDF-A58F-6D11-1D881FAC821B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13750C28-22A9-9C7F-091B-13A9911E8BCA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37BD7D0-B1AD-4A58-5C9F-8DFB2F8F9193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8CFD1B3-3B63-42EE-CB0A-91801AB3AF65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729B98A8-AB2E-ECBF-D25B-B34ABD21CEE2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576394F-1CCD-BB25-FBBE-D150A2C7C400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638113D-8628-9978-C2DF-56A092DB9D4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8CCE6BDD-49EB-5D6F-3F3E-F23E9F52ED9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B855FF8-DE31-7A28-3841-2FD30C163FD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AFF38D5-C244-0E8F-397D-C2CCDCECC6E1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8CDD142D-6563-5185-2D86-E6C5F99B62BC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8F65D8A6-F8A8-69D7-D160-4EC1B405AE7D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9B685501-6D27-AB5E-E195-E69774D07D2F}"/>
              </a:ext>
            </a:extLst>
          </p:cNvPr>
          <p:cNvSpPr txBox="1"/>
          <p:nvPr/>
        </p:nvSpPr>
        <p:spPr>
          <a:xfrm>
            <a:off x="4775574" y="325338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A243755-2109-FC34-00FD-208F57A9A1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5000" y="1284009"/>
            <a:ext cx="8489599" cy="54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36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7149" y="1948359"/>
            <a:ext cx="105442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en-US" altLang="zh-CN" dirty="0"/>
              <a:t>While </a:t>
            </a:r>
            <a:r>
              <a:rPr lang="en-US" altLang="zh-CN" dirty="0" err="1"/>
              <a:t>LoRA</a:t>
            </a:r>
            <a:r>
              <a:rPr lang="en-US" altLang="zh-CN" dirty="0"/>
              <a:t> significantly reduces training complexity and storage, </a:t>
            </a:r>
            <a:r>
              <a:rPr lang="en-US" altLang="zh-CN" dirty="0">
                <a:solidFill>
                  <a:srgbClr val="FF0000"/>
                </a:solidFill>
              </a:rPr>
              <a:t>the low-rank matrices inherently constrain the parameter space and, consequently, the model’s expressiveness during optimization</a:t>
            </a:r>
            <a:r>
              <a:rPr lang="en-US" altLang="zh-CN" dirty="0"/>
              <a:t>. This restriction to a low-rank subspace can lead to suboptimal performance compared to full fine-tuning, a gap that often widens in continual learning settings.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565403" y="4123211"/>
            <a:ext cx="108351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2)</a:t>
            </a:r>
            <a:r>
              <a:rPr lang="zh-CN" altLang="en-US" dirty="0"/>
              <a:t> </a:t>
            </a:r>
            <a:r>
              <a:rPr lang="en-US" altLang="zh-CN" dirty="0"/>
              <a:t>Furthermore, </a:t>
            </a:r>
            <a:r>
              <a:rPr lang="en-US" altLang="zh-CN" dirty="0" err="1"/>
              <a:t>LoRA</a:t>
            </a:r>
            <a:r>
              <a:rPr lang="en-US" altLang="zh-CN" dirty="0"/>
              <a:t> updates are intertwined with shared parameter updates, potentially causing collisions in the parameter spaces of different tasks . Gradient projection has emerged as a promising mitigation strategy .Existing methods that impose explicit constraints on </a:t>
            </a:r>
            <a:r>
              <a:rPr lang="en-US" altLang="zh-CN" dirty="0" err="1"/>
              <a:t>LoRA’s</a:t>
            </a:r>
            <a:r>
              <a:rPr lang="en-US" altLang="zh-CN" dirty="0"/>
              <a:t> low-rank can only approximate the ideal parameter space and </a:t>
            </a:r>
            <a:r>
              <a:rPr lang="en-US" altLang="zh-CN" dirty="0">
                <a:solidFill>
                  <a:srgbClr val="FF0000"/>
                </a:solidFill>
              </a:rPr>
              <a:t>fail to adapt dynamically to the changing gradient space of new tasks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27" name="object 16">
            <a:extLst>
              <a:ext uri="{FF2B5EF4-FFF2-40B4-BE49-F238E27FC236}">
                <a16:creationId xmlns:a16="http://schemas.microsoft.com/office/drawing/2014/main" id="{6BFCCB33-5C32-85C0-C488-932CBF5F50B0}"/>
              </a:ext>
            </a:extLst>
          </p:cNvPr>
          <p:cNvSpPr txBox="1"/>
          <p:nvPr/>
        </p:nvSpPr>
        <p:spPr>
          <a:xfrm>
            <a:off x="3115206" y="924346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43" y="50579"/>
            <a:ext cx="12192000" cy="884328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50301" y="107030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753353" y="886186"/>
            <a:ext cx="23241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8EDBCB3-9F1F-275E-596E-8212C2E835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342" y="1475868"/>
            <a:ext cx="12007138" cy="43745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8699" y="1027594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50DCB58-A59E-0C72-4607-0F6F053D21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6501" y="1730765"/>
            <a:ext cx="3847619" cy="4761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BB72415-BD19-0320-1877-38EB21FFDE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6539" y="2298178"/>
            <a:ext cx="1980952" cy="4000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7489F1F-36B1-5234-BECD-A4AAED2129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5519" y="2629767"/>
            <a:ext cx="4038601" cy="62079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4B964A04-4E3B-973E-E61D-85015E52F1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00044" y="3313624"/>
            <a:ext cx="2676190" cy="43809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515588D-6A9B-3646-3DB4-2B90F88BD0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78273" y="3814777"/>
            <a:ext cx="1580952" cy="495238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EEED106F-123B-1B71-FFE0-C6029624209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27930" y="4310015"/>
            <a:ext cx="3876190" cy="438095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FF0DC456-F0DA-AFB4-4CB6-E0382E70F2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53435" y="5278103"/>
            <a:ext cx="1971429" cy="447619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ECE10B8C-5805-D0E0-A16D-18AB5747B1F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78463" y="4686236"/>
            <a:ext cx="4724400" cy="607107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7A9C8588-70D3-F1E1-5E13-00FB072D83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78463" y="5649188"/>
            <a:ext cx="4515055" cy="557202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6260E121-2B68-78AB-E9E8-7F38C2E65D0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78463" y="6096000"/>
            <a:ext cx="4192838" cy="535256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20EE9EEB-BD1A-DC66-60C6-FB7FDD1E532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7394" y="2895600"/>
            <a:ext cx="4724400" cy="22303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77F478B-CB69-40A8-1557-973C6CCFBF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00" y="1981200"/>
            <a:ext cx="5485714" cy="5142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2E339E3-CF6D-0CD3-E1A8-A47A284597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00" y="1624435"/>
            <a:ext cx="4104762" cy="37142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5A445B7-4315-3EBC-19CE-83A0B85387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8800" y="2482423"/>
            <a:ext cx="4652981" cy="71715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6A5A801B-47C7-D634-2F58-4309BB8401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3966" y="3114612"/>
            <a:ext cx="5290104" cy="62877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0CA46DCA-348E-F229-04BA-611B012926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25440" y="3666545"/>
            <a:ext cx="4482691" cy="130381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F6B44972-0956-03E8-33B8-F78CB350C63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7800" y="5021258"/>
            <a:ext cx="4104762" cy="87816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A7179A55-4146-D828-7768-DDFD5B73F42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1832" y="2341571"/>
            <a:ext cx="5295751" cy="28036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775574" y="325338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0AE5746-FF6B-1563-2655-776826B2D9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0158" y="998220"/>
            <a:ext cx="9231682" cy="59219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4D9D0-18E9-086F-64DA-434CF1284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BA4045F-F821-DCAB-A958-16888E02D14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D319C9B-A5FD-CE29-8251-ADBF7A284CE9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19494DA-83B7-DA8E-A92E-2C99F422254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40F4463-B63B-0803-06A6-C1D07C180CC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303D0DD-CAB9-4954-2346-519F1BC901B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2DB8BF1-AFFE-A1D7-4338-946CFC3316DA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10944FE-2DB6-998D-6299-C2AEEF7DDB6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21EDAB1-9C58-CCC2-DDE6-A314D90A36C1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4B0FF2B-145B-E4DB-BE44-61E6E0183B92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866E718-7421-BD6A-A57D-FC08F66FBB1F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D1B3EB3-6C04-94AC-CF61-50F7C7B5551B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2393736-AA3A-2618-B46F-EB4F56068B3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91202F72-5F06-99F2-B962-D13F79264CCD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DAF93B1-2CC1-8A5C-9DE0-22594DA18BA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3A1A674-4560-B9AB-1E31-3C16165A3DF8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1C414001-D93B-095D-86B3-5F1E9955E525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AB62259-A61F-208D-4505-AFC639439442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AF1A6A8-E258-7F12-CB90-1F4DC60F1315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5034C08-1BAE-FC55-32EF-98A71F8A4FC1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11B11AB-B911-7020-B6DD-8ABC1CD74B21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DC657DB-AC8C-E4ED-0BFD-A68E1618B16F}"/>
              </a:ext>
            </a:extLst>
          </p:cNvPr>
          <p:cNvSpPr txBox="1"/>
          <p:nvPr/>
        </p:nvSpPr>
        <p:spPr>
          <a:xfrm>
            <a:off x="4775574" y="325338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07E2201-71DA-DAE1-9283-B40B3AE4DC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148" y="1962333"/>
            <a:ext cx="5342857" cy="293333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E3B106C-161E-7111-C434-52AF1D7009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3300" y="1905000"/>
            <a:ext cx="5329852" cy="409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6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86D3C-2A98-4A61-8721-05278547D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5BAB956-82A9-6F3E-D44A-E4532B206E2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9754F11-166F-9C67-54BA-FE11BB8CA65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A2104E5-3837-352A-1BA0-77D96347CE12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0C1A471-3A7D-47A8-E9E5-5065D60985A0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2FA5AE1-A4CD-5093-E9D9-72792642581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BED6750-7E74-0A40-ECBB-A8A72C3093F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E29EB6C-B716-E5C4-1D40-6681BB179358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015B6B2-E333-7A54-00B2-C00C18E2A863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4EA1E68-3E1D-FF70-DDD7-77996A0499EA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5D4F513-0859-18D7-9950-A7A9B0834147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0B93571-31CE-CF06-3653-5B2DD1E1CA75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33E68AF-05E3-0E22-F0D1-FDD724DD08F8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D511A0B-FF05-21A4-70DA-B49FC41E9AB3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A3ED92E-EE30-206F-A428-0E6ED9FD13C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2F2C7CA-D7BE-A33E-215E-9EC410A9EDA5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FE5A295-C9B0-9F9C-A5A4-F12E236EC751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CC27F5C4-4A7F-4B0E-6562-32AC54C4B90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11B7F98-7B2A-1AEB-43D4-A142E5399395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71B48D0-B9C0-0A47-0025-A5994806FE5A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DE2EA8ED-2095-6052-9E2D-7D1E056D1ED7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E4F1D896-AF0F-7C2C-30A5-73F5BE3E5849}"/>
              </a:ext>
            </a:extLst>
          </p:cNvPr>
          <p:cNvSpPr txBox="1"/>
          <p:nvPr/>
        </p:nvSpPr>
        <p:spPr>
          <a:xfrm>
            <a:off x="4775574" y="325338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0D5B8F7-A0D9-FBF1-9E47-58396AB8B5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4844" y="1069195"/>
            <a:ext cx="6342309" cy="535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2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AEDDC-1A18-755B-8E60-E3B5030AB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E4C2D70-6D21-7A37-8526-5432075CFEC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01BC50A-17F5-05EE-DAEC-D61109FC702C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F67D2FA-0AC9-AF62-BE94-9F2531E99F1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4022B85-4884-A2BA-8E3C-EBED799D340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1AC7164-5D35-F1A7-8C5F-48839EE483B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AFF5134-E12F-6CDD-E148-978E2CF6315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CDDC3E7-A629-7EC6-B7C9-4C59BD08EDE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3AB17F7-BE6B-E12C-1279-0D1847B5E6E6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7C765A7-CD21-95B7-AAEC-5ED88096E8B1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0F374DCF-DBA0-73CD-BD2B-FEBB69D962AA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013E73C-3C27-6FC5-974E-C26A6235122B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F148EC5-D581-1922-B07C-5CA2A11BCB2B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211C01F-4E3B-0902-EC16-3BD9BF37FAF3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4025D4B-5865-7A85-0553-AD6224ADB81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9481C980-2905-CECC-718F-7756D14663DA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AB1BCD2E-CFF8-6C83-7300-0878363CFD94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460A4CBA-D4E5-9662-8117-FFF60B35CC5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B9111A16-63E5-8E08-3ADC-7B4DC1EF25BD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7BD538A6-231B-8A5D-2C59-852F9576B159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42B5A95-6735-E9CC-4467-BAC3E8A5A96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A27F4DE8-A434-EA39-8806-79A1372271AE}"/>
              </a:ext>
            </a:extLst>
          </p:cNvPr>
          <p:cNvSpPr txBox="1"/>
          <p:nvPr/>
        </p:nvSpPr>
        <p:spPr>
          <a:xfrm>
            <a:off x="4775574" y="325338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1FD6617B-C7DA-F603-A4AC-EF769A8547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126" y="1828800"/>
            <a:ext cx="5923809" cy="367619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9CFE092-8950-165E-394B-29BCF38C3E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8333" y="1600200"/>
            <a:ext cx="5398935" cy="454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918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6965</TotalTime>
  <Words>625</Words>
  <Application>Microsoft Office PowerPoint</Application>
  <PresentationFormat>宽屏</PresentationFormat>
  <Paragraphs>174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bobo _</cp:lastModifiedBy>
  <cp:revision>407</cp:revision>
  <dcterms:created xsi:type="dcterms:W3CDTF">2023-09-17T03:47:00Z</dcterms:created>
  <dcterms:modified xsi:type="dcterms:W3CDTF">2025-11-23T09:36:26Z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2023-09-22T00:00:00Z</vt:filetime>
  </property>
  <property fmtid="{D5CDD505-2E9C-101B-9397-08002B2CF9AE}" pid="5" name="ICV">
    <vt:lpwstr>165D8468441041F7A078704589CAA259_13</vt:lpwstr>
  </property>
  <property fmtid="{D5CDD505-2E9C-101B-9397-08002B2CF9AE}" pid="6" name="KSOProductBuildVer">
    <vt:lpwstr>2052-12.1.0.20784</vt:lpwstr>
  </property>
</Properties>
</file>